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12" name="Título de la presentació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la presentación</a:t>
            </a:r>
          </a:p>
        </p:txBody>
      </p:sp>
      <p:sp>
        <p:nvSpPr>
          <p:cNvPr id="13" name="Nivel de texto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la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e la diapositiva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100" name="Subtítulo de la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10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e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agenda</a:t>
            </a:r>
          </a:p>
        </p:txBody>
      </p:sp>
      <p:sp>
        <p:nvSpPr>
          <p:cNvPr id="109" name="Subtítulo de agend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110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Temas relacionados con la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ivel de texto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ato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ivel de texto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ción fáctica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Información fáctica</a:t>
            </a:r>
          </a:p>
        </p:txBody>
      </p:sp>
      <p:sp>
        <p:nvSpPr>
          <p:cNvPr id="12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ció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Atribución</a:t>
            </a:r>
          </a:p>
        </p:txBody>
      </p:sp>
      <p:sp>
        <p:nvSpPr>
          <p:cNvPr id="136" name="Nivel de texto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“Cita destacable”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uenco de ensalada con arroz frito, huevos duros y palillo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Cuenco con pasteles de salmón, ensalada y hummus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Cuenco de pappardelle con mantequilla de perejil, avellanas tostadas y lascas de queso parmesan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enco de ensalada con arroz frito, huevos duros y palillo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guacates y lima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e la presentació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la presentación</a:t>
            </a:r>
          </a:p>
        </p:txBody>
      </p:sp>
      <p:sp>
        <p:nvSpPr>
          <p:cNvPr id="23" name="Autor y fech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24" name="Nivel de texto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la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uenco con pasteles de salmón, ensalada y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e la diapositiva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de la diapositiva</a:t>
            </a:r>
          </a:p>
        </p:txBody>
      </p:sp>
      <p:sp>
        <p:nvSpPr>
          <p:cNvPr id="34" name="Nivel de texto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la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43" name="Subtítulo de la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44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la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61" name="Nivel de texto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Cuenco de pappardelle con mantequilla de perejil, avellanas tostadas y lascas de queso parmesan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ítulo de la diapositiva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6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vídeo pequeñ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e la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72" name="Nivel de texto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Título de la diapositiva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7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e la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la diapositiva</a:t>
            </a:r>
          </a:p>
        </p:txBody>
      </p:sp>
      <p:sp>
        <p:nvSpPr>
          <p:cNvPr id="82" name="Nivel de texto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Título de la diapositiva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la diapositiva</a:t>
            </a:r>
          </a:p>
        </p:txBody>
      </p:sp>
      <p:sp>
        <p:nvSpPr>
          <p:cNvPr id="8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e sección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de sección</a:t>
            </a:r>
          </a:p>
        </p:txBody>
      </p:sp>
      <p:sp>
        <p:nvSpPr>
          <p:cNvPr id="92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la diapositiva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de la diapositiva</a:t>
            </a:r>
          </a:p>
        </p:txBody>
      </p:sp>
      <p:sp>
        <p:nvSpPr>
          <p:cNvPr id="3" name="Nivel de texto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de viñeta de la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plantilla_contenido.jpg" descr="plantilla_contenid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